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427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351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4014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947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633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532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493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354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451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675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940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70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4017457"/>
              </p:ext>
            </p:extLst>
          </p:nvPr>
        </p:nvGraphicFramePr>
        <p:xfrm>
          <a:off x="21771" y="1"/>
          <a:ext cx="9122228" cy="31241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0557"/>
                <a:gridCol w="2280557"/>
                <a:gridCol w="2280557"/>
                <a:gridCol w="2280557"/>
              </a:tblGrid>
              <a:tr h="627191">
                <a:tc>
                  <a:txBody>
                    <a:bodyPr/>
                    <a:lstStyle/>
                    <a:p>
                      <a:pPr algn="ctr"/>
                      <a:r>
                        <a:rPr lang="fr-FR" sz="3200" b="0" noProof="0" dirty="0" smtClean="0">
                          <a:latin typeface="CaliBrush" panose="02000500000000000000" pitchFamily="2" charset="0"/>
                          <a:ea typeface="Wednesday" panose="02000603000000000000" pitchFamily="2" charset="0"/>
                        </a:rPr>
                        <a:t>Personnalité</a:t>
                      </a:r>
                      <a:endParaRPr lang="fr-FR" sz="3200" b="0" noProof="0" dirty="0">
                        <a:latin typeface="CaliBrush" panose="02000500000000000000" pitchFamily="2" charset="0"/>
                        <a:ea typeface="Wednesday" panose="02000603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200" b="0" noProof="0" dirty="0" smtClean="0">
                          <a:latin typeface="CaliBrush" panose="02000500000000000000" pitchFamily="2" charset="0"/>
                          <a:ea typeface="Wednesday" panose="02000603000000000000" pitchFamily="2" charset="0"/>
                        </a:rPr>
                        <a:t>Physique</a:t>
                      </a:r>
                      <a:endParaRPr lang="fr-FR" sz="3200" b="0" noProof="0" dirty="0">
                        <a:latin typeface="CaliBrush" panose="02000500000000000000" pitchFamily="2" charset="0"/>
                        <a:ea typeface="Wednesday" panose="02000603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200" b="0" noProof="0" dirty="0" smtClean="0">
                          <a:latin typeface="CaliBrush" panose="02000500000000000000" pitchFamily="2" charset="0"/>
                          <a:ea typeface="Wednesday" panose="02000603000000000000" pitchFamily="2" charset="0"/>
                        </a:rPr>
                        <a:t>Couleurs</a:t>
                      </a:r>
                      <a:endParaRPr lang="fr-FR" sz="3200" b="0" noProof="0" dirty="0">
                        <a:latin typeface="CaliBrush" panose="02000500000000000000" pitchFamily="2" charset="0"/>
                        <a:ea typeface="Wednesday" panose="02000603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200" b="0" noProof="0" dirty="0" smtClean="0">
                          <a:latin typeface="CaliBrush" panose="02000500000000000000" pitchFamily="2" charset="0"/>
                          <a:ea typeface="Wednesday" panose="02000603000000000000" pitchFamily="2" charset="0"/>
                        </a:rPr>
                        <a:t>Matières</a:t>
                      </a:r>
                      <a:endParaRPr lang="fr-FR" sz="3200" b="0" noProof="0" dirty="0">
                        <a:latin typeface="CaliBrush" panose="02000500000000000000" pitchFamily="2" charset="0"/>
                        <a:ea typeface="Wednesday" panose="02000603000000000000" pitchFamily="2" charset="0"/>
                      </a:endParaRPr>
                    </a:p>
                  </a:txBody>
                  <a:tcPr anchor="ctr"/>
                </a:tc>
              </a:tr>
              <a:tr h="2497008">
                <a:tc>
                  <a:txBody>
                    <a:bodyPr/>
                    <a:lstStyle/>
                    <a:p>
                      <a:endParaRPr lang="fr-FR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noProof="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3351790"/>
              </p:ext>
            </p:extLst>
          </p:nvPr>
        </p:nvGraphicFramePr>
        <p:xfrm>
          <a:off x="-10886" y="3124200"/>
          <a:ext cx="9154888" cy="37337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8722"/>
                <a:gridCol w="2288722"/>
                <a:gridCol w="2288722"/>
                <a:gridCol w="2288722"/>
              </a:tblGrid>
              <a:tr h="1277807">
                <a:tc>
                  <a:txBody>
                    <a:bodyPr/>
                    <a:lstStyle/>
                    <a:p>
                      <a:pPr algn="ctr"/>
                      <a:r>
                        <a:rPr lang="fr-FR" sz="3200" b="0" noProof="0" dirty="0" smtClean="0">
                          <a:latin typeface="CaliBrush" panose="02000500000000000000" pitchFamily="2" charset="0"/>
                          <a:ea typeface="Wednesday" panose="02000603000000000000" pitchFamily="2" charset="0"/>
                        </a:rPr>
                        <a:t>Métiers</a:t>
                      </a:r>
                      <a:endParaRPr lang="fr-FR" sz="3200" b="0" noProof="0" dirty="0">
                        <a:latin typeface="CaliBrush" panose="02000500000000000000" pitchFamily="2" charset="0"/>
                        <a:ea typeface="Wednesday" panose="02000603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200" b="0" noProof="0" dirty="0" smtClean="0">
                          <a:latin typeface="CaliBrush" panose="02000500000000000000" pitchFamily="2" charset="0"/>
                          <a:ea typeface="Wednesday" panose="02000603000000000000" pitchFamily="2" charset="0"/>
                        </a:rPr>
                        <a:t>Choses à manger</a:t>
                      </a:r>
                      <a:endParaRPr lang="fr-FR" sz="3200" b="0" noProof="0" dirty="0">
                        <a:latin typeface="CaliBrush" panose="02000500000000000000" pitchFamily="2" charset="0"/>
                        <a:ea typeface="Wednesday" panose="02000603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200" b="0" noProof="0" dirty="0" smtClean="0">
                          <a:latin typeface="CaliBrush" panose="02000500000000000000" pitchFamily="2" charset="0"/>
                          <a:ea typeface="Wednesday" panose="02000603000000000000" pitchFamily="2" charset="0"/>
                        </a:rPr>
                        <a:t>Animaux</a:t>
                      </a:r>
                      <a:endParaRPr lang="fr-FR" sz="3200" b="0" noProof="0" dirty="0">
                        <a:latin typeface="CaliBrush" panose="02000500000000000000" pitchFamily="2" charset="0"/>
                        <a:ea typeface="Wednesday" panose="02000603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200" b="0" noProof="0" dirty="0" smtClean="0">
                          <a:latin typeface="CaliBrush" panose="02000500000000000000" pitchFamily="2" charset="0"/>
                          <a:ea typeface="Wednesday" panose="02000603000000000000" pitchFamily="2" charset="0"/>
                        </a:rPr>
                        <a:t>Membres </a:t>
                      </a:r>
                    </a:p>
                    <a:p>
                      <a:pPr algn="ctr"/>
                      <a:r>
                        <a:rPr lang="fr-FR" sz="3200" b="0" noProof="0" dirty="0" smtClean="0">
                          <a:latin typeface="CaliBrush" panose="02000500000000000000" pitchFamily="2" charset="0"/>
                          <a:ea typeface="Wednesday" panose="02000603000000000000" pitchFamily="2" charset="0"/>
                        </a:rPr>
                        <a:t>de la famille</a:t>
                      </a:r>
                      <a:endParaRPr lang="fr-FR" sz="3200" b="0" noProof="0" dirty="0">
                        <a:latin typeface="CaliBrush" panose="02000500000000000000" pitchFamily="2" charset="0"/>
                        <a:ea typeface="Wednesday" panose="02000603000000000000" pitchFamily="2" charset="0"/>
                      </a:endParaRPr>
                    </a:p>
                  </a:txBody>
                  <a:tcPr anchor="ctr"/>
                </a:tc>
              </a:tr>
              <a:tr h="2455992">
                <a:tc>
                  <a:txBody>
                    <a:bodyPr/>
                    <a:lstStyle/>
                    <a:p>
                      <a:endParaRPr lang="fr-FR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noProof="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370</TotalTime>
  <Words>13</Words>
  <Application>Microsoft Office PowerPoint</Application>
  <PresentationFormat>On-screen Show (4:3)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CaliBrush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109</cp:revision>
  <dcterms:created xsi:type="dcterms:W3CDTF">2011-09-14T23:22:57Z</dcterms:created>
  <dcterms:modified xsi:type="dcterms:W3CDTF">2014-09-04T10:57:39Z</dcterms:modified>
</cp:coreProperties>
</file>